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3071812"/>
            <a:ext cx="9629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925"/>
            <a:ext cx="116205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76672"/>
            <a:ext cx="664384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09800"/>
            <a:ext cx="115443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2175"/>
            <a:ext cx="115824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19262"/>
            <a:ext cx="117252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8893"/>
            <a:ext cx="11377118" cy="534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40257"/>
            <a:ext cx="9361040" cy="565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6393"/>
            <a:ext cx="116205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33537"/>
            <a:ext cx="111442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317038" cy="5357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4038"/>
            <a:ext cx="116776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57462"/>
            <a:ext cx="107537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1093"/>
            <a:ext cx="7992888" cy="668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096" y="6148751"/>
            <a:ext cx="56673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1762" y="6088972"/>
            <a:ext cx="64044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343150"/>
            <a:ext cx="105822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59542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013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771775"/>
            <a:ext cx="98488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394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999687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1168"/>
            <a:ext cx="107442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73216"/>
            <a:ext cx="100241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825930" cy="537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24025"/>
            <a:ext cx="116014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23962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12474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28837"/>
            <a:ext cx="116395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271967" cy="555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60848"/>
            <a:ext cx="66198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1445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0637"/>
            <a:ext cx="11658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670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